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70" r:id="rId3"/>
    <p:sldId id="269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66" d="100"/>
          <a:sy n="66" d="100"/>
        </p:scale>
        <p:origin x="687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2E62F9-E767-4D07-AFDA-2C3E82E6FFED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5203C8-6D5F-46A3-B4AE-B838B3919E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975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C135-F3BB-41A8-BC6D-11BB0D27B200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5CA55-A518-48C5-89D2-6F43E4847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7546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C135-F3BB-41A8-BC6D-11BB0D27B200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5CA55-A518-48C5-89D2-6F43E4847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2519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C135-F3BB-41A8-BC6D-11BB0D27B200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5CA55-A518-48C5-89D2-6F43E4847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4431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C135-F3BB-41A8-BC6D-11BB0D27B200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5CA55-A518-48C5-89D2-6F43E4847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801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C135-F3BB-41A8-BC6D-11BB0D27B200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5CA55-A518-48C5-89D2-6F43E4847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1920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C135-F3BB-41A8-BC6D-11BB0D27B200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5CA55-A518-48C5-89D2-6F43E4847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650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C135-F3BB-41A8-BC6D-11BB0D27B200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5CA55-A518-48C5-89D2-6F43E4847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0794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C135-F3BB-41A8-BC6D-11BB0D27B200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5CA55-A518-48C5-89D2-6F43E4847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9380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C135-F3BB-41A8-BC6D-11BB0D27B200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5CA55-A518-48C5-89D2-6F43E4847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8133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C135-F3BB-41A8-BC6D-11BB0D27B200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5CA55-A518-48C5-89D2-6F43E4847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8999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C135-F3BB-41A8-BC6D-11BB0D27B200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5CA55-A518-48C5-89D2-6F43E4847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6098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>
                <a:alpha val="23000"/>
              </a:srgbClr>
            </a:gs>
            <a:gs pos="1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6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9C135-F3BB-41A8-BC6D-11BB0D27B200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5CA55-A518-48C5-89D2-6F43E4847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5610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loud Callout 6"/>
          <p:cNvSpPr/>
          <p:nvPr/>
        </p:nvSpPr>
        <p:spPr>
          <a:xfrm>
            <a:off x="3150364" y="2269424"/>
            <a:ext cx="6069836" cy="2855026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952758 w 6010275"/>
              <a:gd name="connsiteY0" fmla="*/ 809021 h 2395537"/>
              <a:gd name="connsiteX1" fmla="*/ 886215 w 6010275"/>
              <a:gd name="connsiteY1" fmla="*/ 875564 h 2395537"/>
              <a:gd name="connsiteX2" fmla="*/ 819672 w 6010275"/>
              <a:gd name="connsiteY2" fmla="*/ 809021 h 2395537"/>
              <a:gd name="connsiteX3" fmla="*/ 886215 w 6010275"/>
              <a:gd name="connsiteY3" fmla="*/ 742478 h 2395537"/>
              <a:gd name="connsiteX4" fmla="*/ 952758 w 6010275"/>
              <a:gd name="connsiteY4" fmla="*/ 809021 h 2395537"/>
              <a:gd name="connsiteX0" fmla="*/ 859300 w 6010275"/>
              <a:gd name="connsiteY0" fmla="*/ 779666 h 2395537"/>
              <a:gd name="connsiteX1" fmla="*/ 726215 w 6010275"/>
              <a:gd name="connsiteY1" fmla="*/ 912751 h 2395537"/>
              <a:gd name="connsiteX2" fmla="*/ 593130 w 6010275"/>
              <a:gd name="connsiteY2" fmla="*/ 779666 h 2395537"/>
              <a:gd name="connsiteX3" fmla="*/ 726215 w 6010275"/>
              <a:gd name="connsiteY3" fmla="*/ 646581 h 2395537"/>
              <a:gd name="connsiteX4" fmla="*/ 859300 w 6010275"/>
              <a:gd name="connsiteY4" fmla="*/ 779666 h 2395537"/>
              <a:gd name="connsiteX0" fmla="*/ 634942 w 6010275"/>
              <a:gd name="connsiteY0" fmla="*/ 726296 h 2395537"/>
              <a:gd name="connsiteX1" fmla="*/ 435314 w 6010275"/>
              <a:gd name="connsiteY1" fmla="*/ 925924 h 2395537"/>
              <a:gd name="connsiteX2" fmla="*/ 235686 w 6010275"/>
              <a:gd name="connsiteY2" fmla="*/ 726296 h 2395537"/>
              <a:gd name="connsiteX3" fmla="*/ 435314 w 6010275"/>
              <a:gd name="connsiteY3" fmla="*/ 526668 h 2395537"/>
              <a:gd name="connsiteX4" fmla="*/ 634942 w 6010275"/>
              <a:gd name="connsiteY4" fmla="*/ 726296 h 2395537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1314954 w 6018067"/>
              <a:gd name="connsiteY0" fmla="*/ 1120290 h 2396590"/>
              <a:gd name="connsiteX1" fmla="*/ 891224 w 6018067"/>
              <a:gd name="connsiteY1" fmla="*/ 867745 h 2396590"/>
              <a:gd name="connsiteX2" fmla="*/ 824681 w 6018067"/>
              <a:gd name="connsiteY2" fmla="*/ 801202 h 2396590"/>
              <a:gd name="connsiteX3" fmla="*/ 891224 w 6018067"/>
              <a:gd name="connsiteY3" fmla="*/ 734659 h 2396590"/>
              <a:gd name="connsiteX4" fmla="*/ 1314954 w 6018067"/>
              <a:gd name="connsiteY4" fmla="*/ 1120290 h 2396590"/>
              <a:gd name="connsiteX0" fmla="*/ 864309 w 6018067"/>
              <a:gd name="connsiteY0" fmla="*/ 771847 h 2396590"/>
              <a:gd name="connsiteX1" fmla="*/ 731224 w 6018067"/>
              <a:gd name="connsiteY1" fmla="*/ 904932 h 2396590"/>
              <a:gd name="connsiteX2" fmla="*/ 598139 w 6018067"/>
              <a:gd name="connsiteY2" fmla="*/ 771847 h 2396590"/>
              <a:gd name="connsiteX3" fmla="*/ 731224 w 6018067"/>
              <a:gd name="connsiteY3" fmla="*/ 638762 h 2396590"/>
              <a:gd name="connsiteX4" fmla="*/ 864309 w 6018067"/>
              <a:gd name="connsiteY4" fmla="*/ 771847 h 2396590"/>
              <a:gd name="connsiteX0" fmla="*/ 639951 w 6018067"/>
              <a:gd name="connsiteY0" fmla="*/ 718477 h 2396590"/>
              <a:gd name="connsiteX1" fmla="*/ 440323 w 6018067"/>
              <a:gd name="connsiteY1" fmla="*/ 918105 h 2396590"/>
              <a:gd name="connsiteX2" fmla="*/ 240695 w 6018067"/>
              <a:gd name="connsiteY2" fmla="*/ 718477 h 2396590"/>
              <a:gd name="connsiteX3" fmla="*/ 440323 w 6018067"/>
              <a:gd name="connsiteY3" fmla="*/ 518849 h 2396590"/>
              <a:gd name="connsiteX4" fmla="*/ 639951 w 6018067"/>
              <a:gd name="connsiteY4" fmla="*/ 718477 h 2396590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1033967 w 6018067"/>
              <a:gd name="connsiteY0" fmla="*/ 805965 h 2396590"/>
              <a:gd name="connsiteX1" fmla="*/ 891224 w 6018067"/>
              <a:gd name="connsiteY1" fmla="*/ 867745 h 2396590"/>
              <a:gd name="connsiteX2" fmla="*/ 824681 w 6018067"/>
              <a:gd name="connsiteY2" fmla="*/ 801202 h 2396590"/>
              <a:gd name="connsiteX3" fmla="*/ 891224 w 6018067"/>
              <a:gd name="connsiteY3" fmla="*/ 734659 h 2396590"/>
              <a:gd name="connsiteX4" fmla="*/ 1033967 w 6018067"/>
              <a:gd name="connsiteY4" fmla="*/ 805965 h 2396590"/>
              <a:gd name="connsiteX0" fmla="*/ 864309 w 6018067"/>
              <a:gd name="connsiteY0" fmla="*/ 771847 h 2396590"/>
              <a:gd name="connsiteX1" fmla="*/ 731224 w 6018067"/>
              <a:gd name="connsiteY1" fmla="*/ 904932 h 2396590"/>
              <a:gd name="connsiteX2" fmla="*/ 598139 w 6018067"/>
              <a:gd name="connsiteY2" fmla="*/ 771847 h 2396590"/>
              <a:gd name="connsiteX3" fmla="*/ 731224 w 6018067"/>
              <a:gd name="connsiteY3" fmla="*/ 638762 h 2396590"/>
              <a:gd name="connsiteX4" fmla="*/ 864309 w 6018067"/>
              <a:gd name="connsiteY4" fmla="*/ 771847 h 2396590"/>
              <a:gd name="connsiteX0" fmla="*/ 639951 w 6018067"/>
              <a:gd name="connsiteY0" fmla="*/ 718477 h 2396590"/>
              <a:gd name="connsiteX1" fmla="*/ 440323 w 6018067"/>
              <a:gd name="connsiteY1" fmla="*/ 918105 h 2396590"/>
              <a:gd name="connsiteX2" fmla="*/ 240695 w 6018067"/>
              <a:gd name="connsiteY2" fmla="*/ 718477 h 2396590"/>
              <a:gd name="connsiteX3" fmla="*/ 440323 w 6018067"/>
              <a:gd name="connsiteY3" fmla="*/ 518849 h 2396590"/>
              <a:gd name="connsiteX4" fmla="*/ 639951 w 6018067"/>
              <a:gd name="connsiteY4" fmla="*/ 718477 h 2396590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256" h="43219">
                <a:moveTo>
                  <a:pt x="3936" y="14229"/>
                </a:moveTo>
                <a:cubicBezTo>
                  <a:pt x="3665" y="11516"/>
                  <a:pt x="4297" y="8780"/>
                  <a:pt x="5659" y="6766"/>
                </a:cubicBezTo>
                <a:cubicBezTo>
                  <a:pt x="7811" y="3585"/>
                  <a:pt x="11300" y="2876"/>
                  <a:pt x="14041" y="5061"/>
                </a:cubicBezTo>
                <a:cubicBezTo>
                  <a:pt x="15714" y="768"/>
                  <a:pt x="19950" y="-119"/>
                  <a:pt x="22492" y="3291"/>
                </a:cubicBezTo>
                <a:cubicBezTo>
                  <a:pt x="23133" y="1542"/>
                  <a:pt x="24364" y="333"/>
                  <a:pt x="25785" y="59"/>
                </a:cubicBezTo>
                <a:cubicBezTo>
                  <a:pt x="27349" y="-243"/>
                  <a:pt x="28911" y="629"/>
                  <a:pt x="29869" y="2340"/>
                </a:cubicBezTo>
                <a:cubicBezTo>
                  <a:pt x="31251" y="126"/>
                  <a:pt x="33537" y="-601"/>
                  <a:pt x="35499" y="549"/>
                </a:cubicBezTo>
                <a:cubicBezTo>
                  <a:pt x="36994" y="1425"/>
                  <a:pt x="38066" y="3259"/>
                  <a:pt x="38354" y="5435"/>
                </a:cubicBezTo>
                <a:cubicBezTo>
                  <a:pt x="40082" y="6077"/>
                  <a:pt x="41458" y="7857"/>
                  <a:pt x="42018" y="10177"/>
                </a:cubicBezTo>
                <a:cubicBezTo>
                  <a:pt x="42425" y="11861"/>
                  <a:pt x="42367" y="13690"/>
                  <a:pt x="41854" y="15319"/>
                </a:cubicBezTo>
                <a:cubicBezTo>
                  <a:pt x="43115" y="17553"/>
                  <a:pt x="43556" y="20449"/>
                  <a:pt x="43052" y="23181"/>
                </a:cubicBezTo>
                <a:cubicBezTo>
                  <a:pt x="42382" y="26813"/>
                  <a:pt x="40164" y="29533"/>
                  <a:pt x="37440" y="30063"/>
                </a:cubicBezTo>
                <a:cubicBezTo>
                  <a:pt x="37427" y="32330"/>
                  <a:pt x="36694" y="34480"/>
                  <a:pt x="35431" y="35960"/>
                </a:cubicBezTo>
                <a:cubicBezTo>
                  <a:pt x="33512" y="38209"/>
                  <a:pt x="30740" y="38498"/>
                  <a:pt x="28591" y="36674"/>
                </a:cubicBezTo>
                <a:cubicBezTo>
                  <a:pt x="27896" y="39807"/>
                  <a:pt x="26035" y="42202"/>
                  <a:pt x="23703" y="42965"/>
                </a:cubicBezTo>
                <a:cubicBezTo>
                  <a:pt x="20955" y="43864"/>
                  <a:pt x="18087" y="42332"/>
                  <a:pt x="16516" y="39125"/>
                </a:cubicBezTo>
                <a:cubicBezTo>
                  <a:pt x="12808" y="42169"/>
                  <a:pt x="7992" y="40458"/>
                  <a:pt x="5840" y="35331"/>
                </a:cubicBezTo>
                <a:cubicBezTo>
                  <a:pt x="3726" y="35668"/>
                  <a:pt x="1741" y="33883"/>
                  <a:pt x="1146" y="31109"/>
                </a:cubicBezTo>
                <a:cubicBezTo>
                  <a:pt x="715" y="29102"/>
                  <a:pt x="1096" y="26936"/>
                  <a:pt x="2149" y="25410"/>
                </a:cubicBezTo>
                <a:cubicBezTo>
                  <a:pt x="655" y="24213"/>
                  <a:pt x="-177" y="21916"/>
                  <a:pt x="31" y="19563"/>
                </a:cubicBezTo>
                <a:cubicBezTo>
                  <a:pt x="275" y="16808"/>
                  <a:pt x="1881" y="14650"/>
                  <a:pt x="3899" y="14366"/>
                </a:cubicBezTo>
                <a:cubicBezTo>
                  <a:pt x="3911" y="14320"/>
                  <a:pt x="3924" y="14275"/>
                  <a:pt x="3936" y="14229"/>
                </a:cubicBezTo>
                <a:close/>
              </a:path>
              <a:path w="6018067" h="2396590">
                <a:moveTo>
                  <a:pt x="1033967" y="805965"/>
                </a:moveTo>
                <a:cubicBezTo>
                  <a:pt x="1033967" y="842716"/>
                  <a:pt x="926105" y="868539"/>
                  <a:pt x="891224" y="867745"/>
                </a:cubicBezTo>
                <a:cubicBezTo>
                  <a:pt x="856343" y="866951"/>
                  <a:pt x="824681" y="837953"/>
                  <a:pt x="824681" y="801202"/>
                </a:cubicBezTo>
                <a:cubicBezTo>
                  <a:pt x="824681" y="764451"/>
                  <a:pt x="856343" y="733865"/>
                  <a:pt x="891224" y="734659"/>
                </a:cubicBezTo>
                <a:cubicBezTo>
                  <a:pt x="926105" y="735453"/>
                  <a:pt x="1033967" y="769214"/>
                  <a:pt x="1033967" y="805965"/>
                </a:cubicBezTo>
                <a:close/>
              </a:path>
              <a:path w="6018067" h="2396590">
                <a:moveTo>
                  <a:pt x="864309" y="771847"/>
                </a:moveTo>
                <a:cubicBezTo>
                  <a:pt x="864309" y="845348"/>
                  <a:pt x="804725" y="904932"/>
                  <a:pt x="731224" y="904932"/>
                </a:cubicBezTo>
                <a:cubicBezTo>
                  <a:pt x="657723" y="904932"/>
                  <a:pt x="598139" y="845348"/>
                  <a:pt x="598139" y="771847"/>
                </a:cubicBezTo>
                <a:cubicBezTo>
                  <a:pt x="598139" y="698346"/>
                  <a:pt x="657723" y="638762"/>
                  <a:pt x="731224" y="638762"/>
                </a:cubicBezTo>
                <a:cubicBezTo>
                  <a:pt x="804725" y="638762"/>
                  <a:pt x="864309" y="698346"/>
                  <a:pt x="864309" y="771847"/>
                </a:cubicBezTo>
                <a:close/>
              </a:path>
              <a:path w="6018067" h="2396590">
                <a:moveTo>
                  <a:pt x="639951" y="718477"/>
                </a:moveTo>
                <a:cubicBezTo>
                  <a:pt x="639951" y="828729"/>
                  <a:pt x="550575" y="918105"/>
                  <a:pt x="440323" y="918105"/>
                </a:cubicBezTo>
                <a:cubicBezTo>
                  <a:pt x="330071" y="918105"/>
                  <a:pt x="240695" y="828729"/>
                  <a:pt x="240695" y="718477"/>
                </a:cubicBezTo>
                <a:cubicBezTo>
                  <a:pt x="240695" y="608225"/>
                  <a:pt x="330071" y="518849"/>
                  <a:pt x="440323" y="518849"/>
                </a:cubicBezTo>
                <a:cubicBezTo>
                  <a:pt x="550575" y="518849"/>
                  <a:pt x="639951" y="608225"/>
                  <a:pt x="639951" y="718477"/>
                </a:cubicBezTo>
                <a:close/>
              </a:path>
              <a:path w="43256" h="43219" fill="none" extrusionOk="0">
                <a:moveTo>
                  <a:pt x="4729" y="26036"/>
                </a:moveTo>
                <a:cubicBezTo>
                  <a:pt x="3845" y="26130"/>
                  <a:pt x="2961" y="25852"/>
                  <a:pt x="2196" y="25239"/>
                </a:cubicBezTo>
                <a:moveTo>
                  <a:pt x="6964" y="34758"/>
                </a:moveTo>
                <a:cubicBezTo>
                  <a:pt x="6609" y="34951"/>
                  <a:pt x="6236" y="35079"/>
                  <a:pt x="5856" y="35139"/>
                </a:cubicBezTo>
                <a:moveTo>
                  <a:pt x="16514" y="38949"/>
                </a:moveTo>
                <a:cubicBezTo>
                  <a:pt x="16247" y="38403"/>
                  <a:pt x="16023" y="37820"/>
                  <a:pt x="15846" y="37209"/>
                </a:cubicBezTo>
                <a:moveTo>
                  <a:pt x="28863" y="34610"/>
                </a:moveTo>
                <a:cubicBezTo>
                  <a:pt x="28824" y="35257"/>
                  <a:pt x="28734" y="35897"/>
                  <a:pt x="28596" y="36519"/>
                </a:cubicBezTo>
                <a:moveTo>
                  <a:pt x="34165" y="22813"/>
                </a:moveTo>
                <a:cubicBezTo>
                  <a:pt x="36169" y="24141"/>
                  <a:pt x="37434" y="26917"/>
                  <a:pt x="37416" y="29949"/>
                </a:cubicBezTo>
                <a:moveTo>
                  <a:pt x="41834" y="15213"/>
                </a:moveTo>
                <a:cubicBezTo>
                  <a:pt x="41509" y="16245"/>
                  <a:pt x="41014" y="17161"/>
                  <a:pt x="40386" y="17889"/>
                </a:cubicBezTo>
                <a:moveTo>
                  <a:pt x="38360" y="5285"/>
                </a:moveTo>
                <a:cubicBezTo>
                  <a:pt x="38415" y="5702"/>
                  <a:pt x="38441" y="6125"/>
                  <a:pt x="38436" y="6549"/>
                </a:cubicBezTo>
                <a:moveTo>
                  <a:pt x="29114" y="3811"/>
                </a:moveTo>
                <a:cubicBezTo>
                  <a:pt x="29303" y="3228"/>
                  <a:pt x="29552" y="2685"/>
                  <a:pt x="29856" y="2199"/>
                </a:cubicBezTo>
                <a:moveTo>
                  <a:pt x="22177" y="4579"/>
                </a:moveTo>
                <a:cubicBezTo>
                  <a:pt x="22254" y="4097"/>
                  <a:pt x="22375" y="3630"/>
                  <a:pt x="22536" y="3189"/>
                </a:cubicBezTo>
                <a:moveTo>
                  <a:pt x="14036" y="5051"/>
                </a:moveTo>
                <a:cubicBezTo>
                  <a:pt x="14508" y="5427"/>
                  <a:pt x="14944" y="5880"/>
                  <a:pt x="15336" y="6399"/>
                </a:cubicBezTo>
                <a:moveTo>
                  <a:pt x="4163" y="15648"/>
                </a:moveTo>
                <a:cubicBezTo>
                  <a:pt x="4060" y="15184"/>
                  <a:pt x="3984" y="14710"/>
                  <a:pt x="3936" y="14229"/>
                </a:cubicBezTo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 rot="21318430">
            <a:off x="4051032" y="3141170"/>
            <a:ext cx="4007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Comic Sans MS" panose="030F0702030302020204" pitchFamily="66" charset="0"/>
              </a:rPr>
              <a:t>November</a:t>
            </a:r>
            <a:endParaRPr lang="en-IN" sz="3600" dirty="0">
              <a:latin typeface="Comic Sans MS" panose="030F0702030302020204" pitchFamily="66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985" y="169723"/>
            <a:ext cx="1353637" cy="5398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  <a:softEdge rad="12700"/>
          </a:effectLst>
          <a:scene3d>
            <a:camera prst="obliqueTopLeft"/>
            <a:lightRig rig="threePt" dir="t"/>
          </a:scene3d>
          <a:sp3d>
            <a:bevelT/>
          </a:sp3d>
        </p:spPr>
      </p:pic>
      <p:sp>
        <p:nvSpPr>
          <p:cNvPr id="11" name="TextBox 10"/>
          <p:cNvSpPr txBox="1"/>
          <p:nvPr/>
        </p:nvSpPr>
        <p:spPr>
          <a:xfrm>
            <a:off x="257175" y="169723"/>
            <a:ext cx="7277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>
                <a:solidFill>
                  <a:schemeClr val="bg2">
                    <a:lumMod val="25000"/>
                  </a:schemeClr>
                </a:solidFill>
                <a:latin typeface="High Tower Text" panose="02040502050506030303" pitchFamily="18" charset="0"/>
              </a:rPr>
              <a:t>Social media creatives &amp; other graphics works</a:t>
            </a:r>
            <a:endParaRPr lang="en-IN" sz="2800" b="1" u="sng" dirty="0">
              <a:solidFill>
                <a:schemeClr val="bg2">
                  <a:lumMod val="2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9876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985" y="153053"/>
            <a:ext cx="1353637" cy="5398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  <a:softEdge rad="12700"/>
          </a:effectLst>
          <a:scene3d>
            <a:camera prst="obliqueTopLef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409576" y="169723"/>
            <a:ext cx="2683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ooper Black" panose="0208090404030B020404" pitchFamily="18" charset="0"/>
              </a:rPr>
              <a:t>PONGAL</a:t>
            </a:r>
            <a:endParaRPr lang="en-IN" sz="2800" b="1" dirty="0">
              <a:solidFill>
                <a:schemeClr val="accent1">
                  <a:lumMod val="75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57875" y="122097"/>
            <a:ext cx="4133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ooper Black" panose="0208090404030B020404" pitchFamily="18" charset="0"/>
              </a:rPr>
              <a:t>SUBHAS CHANDRA JAYANTI </a:t>
            </a:r>
            <a:endParaRPr lang="en-IN" sz="2800" b="1" dirty="0">
              <a:solidFill>
                <a:schemeClr val="accent1">
                  <a:lumMod val="75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043" y="3095765"/>
            <a:ext cx="2328844" cy="2328844"/>
          </a:xfrm>
          <a:prstGeom prst="rect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" y="1473994"/>
            <a:ext cx="2328844" cy="2328844"/>
          </a:xfrm>
          <a:prstGeom prst="rect">
            <a:avLst/>
          </a:prstGeom>
          <a:ln w="38100">
            <a:solidFill>
              <a:schemeClr val="bg2">
                <a:lumMod val="25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75" y="1473994"/>
            <a:ext cx="2328844" cy="232884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506" y="3095765"/>
            <a:ext cx="2328844" cy="232884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61251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985" y="153053"/>
            <a:ext cx="1353637" cy="5398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  <a:softEdge rad="12700"/>
          </a:effectLst>
          <a:scene3d>
            <a:camera prst="obliqueTopLef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457190" y="153053"/>
            <a:ext cx="3695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ooper Black" panose="0208090404030B020404" pitchFamily="18" charset="0"/>
              </a:rPr>
              <a:t>REPUBLIC DAY</a:t>
            </a:r>
            <a:endParaRPr lang="en-IN" sz="2800" b="1" dirty="0">
              <a:solidFill>
                <a:schemeClr val="accent1">
                  <a:lumMod val="75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493" y="2200415"/>
            <a:ext cx="2328844" cy="2328844"/>
          </a:xfrm>
          <a:prstGeom prst="rect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43" y="1131392"/>
            <a:ext cx="2328844" cy="2328844"/>
          </a:xfrm>
          <a:prstGeom prst="rect">
            <a:avLst/>
          </a:prstGeom>
          <a:ln w="38100">
            <a:solidFill>
              <a:schemeClr val="bg2">
                <a:lumMod val="25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5629275" y="127338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oper Black" panose="0208090404030B020404" pitchFamily="18" charset="0"/>
              </a:rPr>
              <a:t>INVITATION</a:t>
            </a:r>
            <a:endParaRPr lang="en-IN" sz="2800" b="1" dirty="0">
              <a:latin typeface="Cooper Black" panose="0208090404030B0204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918" y="1131392"/>
            <a:ext cx="3893632" cy="543161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8967500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loud Callout 6"/>
          <p:cNvSpPr/>
          <p:nvPr/>
        </p:nvSpPr>
        <p:spPr>
          <a:xfrm>
            <a:off x="3150364" y="2269424"/>
            <a:ext cx="6069836" cy="2855026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952758 w 6010275"/>
              <a:gd name="connsiteY0" fmla="*/ 809021 h 2395537"/>
              <a:gd name="connsiteX1" fmla="*/ 886215 w 6010275"/>
              <a:gd name="connsiteY1" fmla="*/ 875564 h 2395537"/>
              <a:gd name="connsiteX2" fmla="*/ 819672 w 6010275"/>
              <a:gd name="connsiteY2" fmla="*/ 809021 h 2395537"/>
              <a:gd name="connsiteX3" fmla="*/ 886215 w 6010275"/>
              <a:gd name="connsiteY3" fmla="*/ 742478 h 2395537"/>
              <a:gd name="connsiteX4" fmla="*/ 952758 w 6010275"/>
              <a:gd name="connsiteY4" fmla="*/ 809021 h 2395537"/>
              <a:gd name="connsiteX0" fmla="*/ 859300 w 6010275"/>
              <a:gd name="connsiteY0" fmla="*/ 779666 h 2395537"/>
              <a:gd name="connsiteX1" fmla="*/ 726215 w 6010275"/>
              <a:gd name="connsiteY1" fmla="*/ 912751 h 2395537"/>
              <a:gd name="connsiteX2" fmla="*/ 593130 w 6010275"/>
              <a:gd name="connsiteY2" fmla="*/ 779666 h 2395537"/>
              <a:gd name="connsiteX3" fmla="*/ 726215 w 6010275"/>
              <a:gd name="connsiteY3" fmla="*/ 646581 h 2395537"/>
              <a:gd name="connsiteX4" fmla="*/ 859300 w 6010275"/>
              <a:gd name="connsiteY4" fmla="*/ 779666 h 2395537"/>
              <a:gd name="connsiteX0" fmla="*/ 634942 w 6010275"/>
              <a:gd name="connsiteY0" fmla="*/ 726296 h 2395537"/>
              <a:gd name="connsiteX1" fmla="*/ 435314 w 6010275"/>
              <a:gd name="connsiteY1" fmla="*/ 925924 h 2395537"/>
              <a:gd name="connsiteX2" fmla="*/ 235686 w 6010275"/>
              <a:gd name="connsiteY2" fmla="*/ 726296 h 2395537"/>
              <a:gd name="connsiteX3" fmla="*/ 435314 w 6010275"/>
              <a:gd name="connsiteY3" fmla="*/ 526668 h 2395537"/>
              <a:gd name="connsiteX4" fmla="*/ 634942 w 6010275"/>
              <a:gd name="connsiteY4" fmla="*/ 726296 h 2395537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1314954 w 6018067"/>
              <a:gd name="connsiteY0" fmla="*/ 1120290 h 2396590"/>
              <a:gd name="connsiteX1" fmla="*/ 891224 w 6018067"/>
              <a:gd name="connsiteY1" fmla="*/ 867745 h 2396590"/>
              <a:gd name="connsiteX2" fmla="*/ 824681 w 6018067"/>
              <a:gd name="connsiteY2" fmla="*/ 801202 h 2396590"/>
              <a:gd name="connsiteX3" fmla="*/ 891224 w 6018067"/>
              <a:gd name="connsiteY3" fmla="*/ 734659 h 2396590"/>
              <a:gd name="connsiteX4" fmla="*/ 1314954 w 6018067"/>
              <a:gd name="connsiteY4" fmla="*/ 1120290 h 2396590"/>
              <a:gd name="connsiteX0" fmla="*/ 864309 w 6018067"/>
              <a:gd name="connsiteY0" fmla="*/ 771847 h 2396590"/>
              <a:gd name="connsiteX1" fmla="*/ 731224 w 6018067"/>
              <a:gd name="connsiteY1" fmla="*/ 904932 h 2396590"/>
              <a:gd name="connsiteX2" fmla="*/ 598139 w 6018067"/>
              <a:gd name="connsiteY2" fmla="*/ 771847 h 2396590"/>
              <a:gd name="connsiteX3" fmla="*/ 731224 w 6018067"/>
              <a:gd name="connsiteY3" fmla="*/ 638762 h 2396590"/>
              <a:gd name="connsiteX4" fmla="*/ 864309 w 6018067"/>
              <a:gd name="connsiteY4" fmla="*/ 771847 h 2396590"/>
              <a:gd name="connsiteX0" fmla="*/ 639951 w 6018067"/>
              <a:gd name="connsiteY0" fmla="*/ 718477 h 2396590"/>
              <a:gd name="connsiteX1" fmla="*/ 440323 w 6018067"/>
              <a:gd name="connsiteY1" fmla="*/ 918105 h 2396590"/>
              <a:gd name="connsiteX2" fmla="*/ 240695 w 6018067"/>
              <a:gd name="connsiteY2" fmla="*/ 718477 h 2396590"/>
              <a:gd name="connsiteX3" fmla="*/ 440323 w 6018067"/>
              <a:gd name="connsiteY3" fmla="*/ 518849 h 2396590"/>
              <a:gd name="connsiteX4" fmla="*/ 639951 w 6018067"/>
              <a:gd name="connsiteY4" fmla="*/ 718477 h 2396590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1033967 w 6018067"/>
              <a:gd name="connsiteY0" fmla="*/ 805965 h 2396590"/>
              <a:gd name="connsiteX1" fmla="*/ 891224 w 6018067"/>
              <a:gd name="connsiteY1" fmla="*/ 867745 h 2396590"/>
              <a:gd name="connsiteX2" fmla="*/ 824681 w 6018067"/>
              <a:gd name="connsiteY2" fmla="*/ 801202 h 2396590"/>
              <a:gd name="connsiteX3" fmla="*/ 891224 w 6018067"/>
              <a:gd name="connsiteY3" fmla="*/ 734659 h 2396590"/>
              <a:gd name="connsiteX4" fmla="*/ 1033967 w 6018067"/>
              <a:gd name="connsiteY4" fmla="*/ 805965 h 2396590"/>
              <a:gd name="connsiteX0" fmla="*/ 864309 w 6018067"/>
              <a:gd name="connsiteY0" fmla="*/ 771847 h 2396590"/>
              <a:gd name="connsiteX1" fmla="*/ 731224 w 6018067"/>
              <a:gd name="connsiteY1" fmla="*/ 904932 h 2396590"/>
              <a:gd name="connsiteX2" fmla="*/ 598139 w 6018067"/>
              <a:gd name="connsiteY2" fmla="*/ 771847 h 2396590"/>
              <a:gd name="connsiteX3" fmla="*/ 731224 w 6018067"/>
              <a:gd name="connsiteY3" fmla="*/ 638762 h 2396590"/>
              <a:gd name="connsiteX4" fmla="*/ 864309 w 6018067"/>
              <a:gd name="connsiteY4" fmla="*/ 771847 h 2396590"/>
              <a:gd name="connsiteX0" fmla="*/ 639951 w 6018067"/>
              <a:gd name="connsiteY0" fmla="*/ 718477 h 2396590"/>
              <a:gd name="connsiteX1" fmla="*/ 440323 w 6018067"/>
              <a:gd name="connsiteY1" fmla="*/ 918105 h 2396590"/>
              <a:gd name="connsiteX2" fmla="*/ 240695 w 6018067"/>
              <a:gd name="connsiteY2" fmla="*/ 718477 h 2396590"/>
              <a:gd name="connsiteX3" fmla="*/ 440323 w 6018067"/>
              <a:gd name="connsiteY3" fmla="*/ 518849 h 2396590"/>
              <a:gd name="connsiteX4" fmla="*/ 639951 w 6018067"/>
              <a:gd name="connsiteY4" fmla="*/ 718477 h 2396590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256" h="43219">
                <a:moveTo>
                  <a:pt x="3936" y="14229"/>
                </a:moveTo>
                <a:cubicBezTo>
                  <a:pt x="3665" y="11516"/>
                  <a:pt x="4297" y="8780"/>
                  <a:pt x="5659" y="6766"/>
                </a:cubicBezTo>
                <a:cubicBezTo>
                  <a:pt x="7811" y="3585"/>
                  <a:pt x="11300" y="2876"/>
                  <a:pt x="14041" y="5061"/>
                </a:cubicBezTo>
                <a:cubicBezTo>
                  <a:pt x="15714" y="768"/>
                  <a:pt x="19950" y="-119"/>
                  <a:pt x="22492" y="3291"/>
                </a:cubicBezTo>
                <a:cubicBezTo>
                  <a:pt x="23133" y="1542"/>
                  <a:pt x="24364" y="333"/>
                  <a:pt x="25785" y="59"/>
                </a:cubicBezTo>
                <a:cubicBezTo>
                  <a:pt x="27349" y="-243"/>
                  <a:pt x="28911" y="629"/>
                  <a:pt x="29869" y="2340"/>
                </a:cubicBezTo>
                <a:cubicBezTo>
                  <a:pt x="31251" y="126"/>
                  <a:pt x="33537" y="-601"/>
                  <a:pt x="35499" y="549"/>
                </a:cubicBezTo>
                <a:cubicBezTo>
                  <a:pt x="36994" y="1425"/>
                  <a:pt x="38066" y="3259"/>
                  <a:pt x="38354" y="5435"/>
                </a:cubicBezTo>
                <a:cubicBezTo>
                  <a:pt x="40082" y="6077"/>
                  <a:pt x="41458" y="7857"/>
                  <a:pt x="42018" y="10177"/>
                </a:cubicBezTo>
                <a:cubicBezTo>
                  <a:pt x="42425" y="11861"/>
                  <a:pt x="42367" y="13690"/>
                  <a:pt x="41854" y="15319"/>
                </a:cubicBezTo>
                <a:cubicBezTo>
                  <a:pt x="43115" y="17553"/>
                  <a:pt x="43556" y="20449"/>
                  <a:pt x="43052" y="23181"/>
                </a:cubicBezTo>
                <a:cubicBezTo>
                  <a:pt x="42382" y="26813"/>
                  <a:pt x="40164" y="29533"/>
                  <a:pt x="37440" y="30063"/>
                </a:cubicBezTo>
                <a:cubicBezTo>
                  <a:pt x="37427" y="32330"/>
                  <a:pt x="36694" y="34480"/>
                  <a:pt x="35431" y="35960"/>
                </a:cubicBezTo>
                <a:cubicBezTo>
                  <a:pt x="33512" y="38209"/>
                  <a:pt x="30740" y="38498"/>
                  <a:pt x="28591" y="36674"/>
                </a:cubicBezTo>
                <a:cubicBezTo>
                  <a:pt x="27896" y="39807"/>
                  <a:pt x="26035" y="42202"/>
                  <a:pt x="23703" y="42965"/>
                </a:cubicBezTo>
                <a:cubicBezTo>
                  <a:pt x="20955" y="43864"/>
                  <a:pt x="18087" y="42332"/>
                  <a:pt x="16516" y="39125"/>
                </a:cubicBezTo>
                <a:cubicBezTo>
                  <a:pt x="12808" y="42169"/>
                  <a:pt x="7992" y="40458"/>
                  <a:pt x="5840" y="35331"/>
                </a:cubicBezTo>
                <a:cubicBezTo>
                  <a:pt x="3726" y="35668"/>
                  <a:pt x="1741" y="33883"/>
                  <a:pt x="1146" y="31109"/>
                </a:cubicBezTo>
                <a:cubicBezTo>
                  <a:pt x="715" y="29102"/>
                  <a:pt x="1096" y="26936"/>
                  <a:pt x="2149" y="25410"/>
                </a:cubicBezTo>
                <a:cubicBezTo>
                  <a:pt x="655" y="24213"/>
                  <a:pt x="-177" y="21916"/>
                  <a:pt x="31" y="19563"/>
                </a:cubicBezTo>
                <a:cubicBezTo>
                  <a:pt x="275" y="16808"/>
                  <a:pt x="1881" y="14650"/>
                  <a:pt x="3899" y="14366"/>
                </a:cubicBezTo>
                <a:cubicBezTo>
                  <a:pt x="3911" y="14320"/>
                  <a:pt x="3924" y="14275"/>
                  <a:pt x="3936" y="14229"/>
                </a:cubicBezTo>
                <a:close/>
              </a:path>
              <a:path w="6018067" h="2396590">
                <a:moveTo>
                  <a:pt x="1033967" y="805965"/>
                </a:moveTo>
                <a:cubicBezTo>
                  <a:pt x="1033967" y="842716"/>
                  <a:pt x="926105" y="868539"/>
                  <a:pt x="891224" y="867745"/>
                </a:cubicBezTo>
                <a:cubicBezTo>
                  <a:pt x="856343" y="866951"/>
                  <a:pt x="824681" y="837953"/>
                  <a:pt x="824681" y="801202"/>
                </a:cubicBezTo>
                <a:cubicBezTo>
                  <a:pt x="824681" y="764451"/>
                  <a:pt x="856343" y="733865"/>
                  <a:pt x="891224" y="734659"/>
                </a:cubicBezTo>
                <a:cubicBezTo>
                  <a:pt x="926105" y="735453"/>
                  <a:pt x="1033967" y="769214"/>
                  <a:pt x="1033967" y="805965"/>
                </a:cubicBezTo>
                <a:close/>
              </a:path>
              <a:path w="6018067" h="2396590">
                <a:moveTo>
                  <a:pt x="864309" y="771847"/>
                </a:moveTo>
                <a:cubicBezTo>
                  <a:pt x="864309" y="845348"/>
                  <a:pt x="804725" y="904932"/>
                  <a:pt x="731224" y="904932"/>
                </a:cubicBezTo>
                <a:cubicBezTo>
                  <a:pt x="657723" y="904932"/>
                  <a:pt x="598139" y="845348"/>
                  <a:pt x="598139" y="771847"/>
                </a:cubicBezTo>
                <a:cubicBezTo>
                  <a:pt x="598139" y="698346"/>
                  <a:pt x="657723" y="638762"/>
                  <a:pt x="731224" y="638762"/>
                </a:cubicBezTo>
                <a:cubicBezTo>
                  <a:pt x="804725" y="638762"/>
                  <a:pt x="864309" y="698346"/>
                  <a:pt x="864309" y="771847"/>
                </a:cubicBezTo>
                <a:close/>
              </a:path>
              <a:path w="6018067" h="2396590">
                <a:moveTo>
                  <a:pt x="639951" y="718477"/>
                </a:moveTo>
                <a:cubicBezTo>
                  <a:pt x="639951" y="828729"/>
                  <a:pt x="550575" y="918105"/>
                  <a:pt x="440323" y="918105"/>
                </a:cubicBezTo>
                <a:cubicBezTo>
                  <a:pt x="330071" y="918105"/>
                  <a:pt x="240695" y="828729"/>
                  <a:pt x="240695" y="718477"/>
                </a:cubicBezTo>
                <a:cubicBezTo>
                  <a:pt x="240695" y="608225"/>
                  <a:pt x="330071" y="518849"/>
                  <a:pt x="440323" y="518849"/>
                </a:cubicBezTo>
                <a:cubicBezTo>
                  <a:pt x="550575" y="518849"/>
                  <a:pt x="639951" y="608225"/>
                  <a:pt x="639951" y="718477"/>
                </a:cubicBezTo>
                <a:close/>
              </a:path>
              <a:path w="43256" h="43219" fill="none" extrusionOk="0">
                <a:moveTo>
                  <a:pt x="4729" y="26036"/>
                </a:moveTo>
                <a:cubicBezTo>
                  <a:pt x="3845" y="26130"/>
                  <a:pt x="2961" y="25852"/>
                  <a:pt x="2196" y="25239"/>
                </a:cubicBezTo>
                <a:moveTo>
                  <a:pt x="6964" y="34758"/>
                </a:moveTo>
                <a:cubicBezTo>
                  <a:pt x="6609" y="34951"/>
                  <a:pt x="6236" y="35079"/>
                  <a:pt x="5856" y="35139"/>
                </a:cubicBezTo>
                <a:moveTo>
                  <a:pt x="16514" y="38949"/>
                </a:moveTo>
                <a:cubicBezTo>
                  <a:pt x="16247" y="38403"/>
                  <a:pt x="16023" y="37820"/>
                  <a:pt x="15846" y="37209"/>
                </a:cubicBezTo>
                <a:moveTo>
                  <a:pt x="28863" y="34610"/>
                </a:moveTo>
                <a:cubicBezTo>
                  <a:pt x="28824" y="35257"/>
                  <a:pt x="28734" y="35897"/>
                  <a:pt x="28596" y="36519"/>
                </a:cubicBezTo>
                <a:moveTo>
                  <a:pt x="34165" y="22813"/>
                </a:moveTo>
                <a:cubicBezTo>
                  <a:pt x="36169" y="24141"/>
                  <a:pt x="37434" y="26917"/>
                  <a:pt x="37416" y="29949"/>
                </a:cubicBezTo>
                <a:moveTo>
                  <a:pt x="41834" y="15213"/>
                </a:moveTo>
                <a:cubicBezTo>
                  <a:pt x="41509" y="16245"/>
                  <a:pt x="41014" y="17161"/>
                  <a:pt x="40386" y="17889"/>
                </a:cubicBezTo>
                <a:moveTo>
                  <a:pt x="38360" y="5285"/>
                </a:moveTo>
                <a:cubicBezTo>
                  <a:pt x="38415" y="5702"/>
                  <a:pt x="38441" y="6125"/>
                  <a:pt x="38436" y="6549"/>
                </a:cubicBezTo>
                <a:moveTo>
                  <a:pt x="29114" y="3811"/>
                </a:moveTo>
                <a:cubicBezTo>
                  <a:pt x="29303" y="3228"/>
                  <a:pt x="29552" y="2685"/>
                  <a:pt x="29856" y="2199"/>
                </a:cubicBezTo>
                <a:moveTo>
                  <a:pt x="22177" y="4579"/>
                </a:moveTo>
                <a:cubicBezTo>
                  <a:pt x="22254" y="4097"/>
                  <a:pt x="22375" y="3630"/>
                  <a:pt x="22536" y="3189"/>
                </a:cubicBezTo>
                <a:moveTo>
                  <a:pt x="14036" y="5051"/>
                </a:moveTo>
                <a:cubicBezTo>
                  <a:pt x="14508" y="5427"/>
                  <a:pt x="14944" y="5880"/>
                  <a:pt x="15336" y="6399"/>
                </a:cubicBezTo>
                <a:moveTo>
                  <a:pt x="4163" y="15648"/>
                </a:moveTo>
                <a:cubicBezTo>
                  <a:pt x="4060" y="15184"/>
                  <a:pt x="3984" y="14710"/>
                  <a:pt x="3936" y="14229"/>
                </a:cubicBezTo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 rot="21318430">
            <a:off x="3915450" y="3141171"/>
            <a:ext cx="4007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Comic Sans MS" panose="030F0702030302020204" pitchFamily="66" charset="0"/>
              </a:rPr>
              <a:t>February</a:t>
            </a:r>
            <a:endParaRPr lang="en-IN" sz="3600" dirty="0">
              <a:latin typeface="Comic Sans MS" panose="030F0702030302020204" pitchFamily="66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985" y="169723"/>
            <a:ext cx="1353637" cy="5398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  <a:softEdge rad="12700"/>
          </a:effectLst>
          <a:scene3d>
            <a:camera prst="obliqueTopLeft"/>
            <a:lightRig rig="threePt" dir="t"/>
          </a:scene3d>
          <a:sp3d>
            <a:bevelT/>
          </a:sp3d>
        </p:spPr>
      </p:pic>
      <p:sp>
        <p:nvSpPr>
          <p:cNvPr id="11" name="TextBox 10"/>
          <p:cNvSpPr txBox="1"/>
          <p:nvPr/>
        </p:nvSpPr>
        <p:spPr>
          <a:xfrm>
            <a:off x="257175" y="169723"/>
            <a:ext cx="7277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>
                <a:solidFill>
                  <a:schemeClr val="bg2">
                    <a:lumMod val="25000"/>
                  </a:schemeClr>
                </a:solidFill>
                <a:latin typeface="High Tower Text" panose="02040502050506030303" pitchFamily="18" charset="0"/>
              </a:rPr>
              <a:t>Social media creatives &amp; other graphics works</a:t>
            </a:r>
            <a:endParaRPr lang="en-IN" sz="2800" b="1" u="sng" dirty="0">
              <a:solidFill>
                <a:schemeClr val="bg2">
                  <a:lumMod val="2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8497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985" y="153053"/>
            <a:ext cx="1353637" cy="5398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  <a:softEdge rad="12700"/>
          </a:effectLst>
          <a:scene3d>
            <a:camera prst="obliqueTopLef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409575" y="169723"/>
            <a:ext cx="3429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ooper Black" panose="0208090404030B020404" pitchFamily="18" charset="0"/>
              </a:rPr>
              <a:t>WORLD CANCER DAY</a:t>
            </a:r>
            <a:endParaRPr lang="en-IN" sz="2800" b="1" dirty="0">
              <a:solidFill>
                <a:schemeClr val="accent1">
                  <a:lumMod val="75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57875" y="122097"/>
            <a:ext cx="3333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ooper Black" panose="0208090404030B020404" pitchFamily="18" charset="0"/>
              </a:rPr>
              <a:t>GURU RAVIDAS JAYANTI</a:t>
            </a:r>
            <a:endParaRPr lang="en-IN" sz="2800" b="1" dirty="0">
              <a:solidFill>
                <a:schemeClr val="accent1">
                  <a:lumMod val="75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043" y="3095765"/>
            <a:ext cx="2328844" cy="2328844"/>
          </a:xfrm>
          <a:prstGeom prst="rect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" y="1473994"/>
            <a:ext cx="2328844" cy="2328844"/>
          </a:xfrm>
          <a:prstGeom prst="rect">
            <a:avLst/>
          </a:prstGeom>
          <a:ln w="38100">
            <a:solidFill>
              <a:schemeClr val="bg2">
                <a:lumMod val="25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075" y="1473994"/>
            <a:ext cx="2328844" cy="232884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506" y="3095765"/>
            <a:ext cx="2328844" cy="232884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70723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985" y="153053"/>
            <a:ext cx="1353637" cy="5398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  <a:softEdge rad="12700"/>
          </a:effectLst>
          <a:scene3d>
            <a:camera prst="obliqueTopLef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409575" y="169723"/>
            <a:ext cx="3429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ooper Black" panose="0208090404030B020404" pitchFamily="18" charset="0"/>
              </a:rPr>
              <a:t>HAZRAT ALI BIRTHDAY</a:t>
            </a:r>
            <a:endParaRPr lang="en-IN" sz="2800" b="1" dirty="0">
              <a:solidFill>
                <a:schemeClr val="accent1">
                  <a:lumMod val="75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57875" y="122097"/>
            <a:ext cx="3333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ooper Black" panose="0208090404030B020404" pitchFamily="18" charset="0"/>
              </a:rPr>
              <a:t>MAHA SHIVRATRI</a:t>
            </a:r>
            <a:endParaRPr lang="en-IN" sz="2800" b="1" dirty="0">
              <a:solidFill>
                <a:schemeClr val="accent1">
                  <a:lumMod val="75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043" y="3095765"/>
            <a:ext cx="2328844" cy="2328844"/>
          </a:xfrm>
          <a:prstGeom prst="rect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" y="1473994"/>
            <a:ext cx="2328844" cy="2328844"/>
          </a:xfrm>
          <a:prstGeom prst="rect">
            <a:avLst/>
          </a:prstGeom>
          <a:ln w="38100">
            <a:solidFill>
              <a:schemeClr val="bg2">
                <a:lumMod val="25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075" y="1473994"/>
            <a:ext cx="2328844" cy="232884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506" y="3095765"/>
            <a:ext cx="2328844" cy="232884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00700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985" y="153053"/>
            <a:ext cx="1353637" cy="5398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  <a:softEdge rad="12700"/>
          </a:effectLst>
          <a:scene3d>
            <a:camera prst="obliqueTopLef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409574" y="169723"/>
            <a:ext cx="3667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ooper Black" panose="0208090404030B020404" pitchFamily="18" charset="0"/>
              </a:rPr>
              <a:t>SHIVAJI JAYANTI</a:t>
            </a:r>
            <a:endParaRPr lang="en-IN" sz="2800" b="1" dirty="0">
              <a:solidFill>
                <a:schemeClr val="accent1">
                  <a:lumMod val="75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043" y="3095765"/>
            <a:ext cx="2328844" cy="2328844"/>
          </a:xfrm>
          <a:prstGeom prst="rect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" y="1473994"/>
            <a:ext cx="2328844" cy="2328844"/>
          </a:xfrm>
          <a:prstGeom prst="rect">
            <a:avLst/>
          </a:prstGeom>
          <a:ln w="38100">
            <a:solidFill>
              <a:schemeClr val="bg2">
                <a:lumMod val="25000"/>
              </a:schemeClr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8932472" y="4408747"/>
            <a:ext cx="310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TOTAL CREATIVES - 18</a:t>
            </a:r>
            <a:endParaRPr lang="en-IN" dirty="0">
              <a:latin typeface="Comic Sans MS" panose="030F0702030302020204" pitchFamily="66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32472" y="5027872"/>
            <a:ext cx="241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INVITATION - 02</a:t>
            </a:r>
            <a:endParaRPr lang="en-IN" dirty="0">
              <a:latin typeface="Comic Sans MS" panose="030F0702030302020204" pitchFamily="66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32472" y="5646997"/>
            <a:ext cx="1952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FLYER - 01</a:t>
            </a:r>
            <a:endParaRPr lang="en-IN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9860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>
        <p15:prstTrans prst="fracture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985" y="153053"/>
            <a:ext cx="1353637" cy="5398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  <a:softEdge rad="12700"/>
          </a:effectLst>
          <a:scene3d>
            <a:camera prst="obliqueTopLef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42881" y="192671"/>
            <a:ext cx="33368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ooper Black" panose="0208090404030B020404" pitchFamily="18" charset="0"/>
              </a:rPr>
              <a:t>GURU NANAK JAYANTI</a:t>
            </a:r>
            <a:endParaRPr lang="en-IN" sz="2800" b="1" dirty="0">
              <a:solidFill>
                <a:schemeClr val="accent1">
                  <a:lumMod val="75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57875" y="122097"/>
            <a:ext cx="2647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ooper Black" panose="0208090404030B020404" pitchFamily="18" charset="0"/>
              </a:rPr>
              <a:t>CHILDREN DAY</a:t>
            </a:r>
            <a:endParaRPr lang="en-IN" sz="2800" b="1" dirty="0">
              <a:solidFill>
                <a:schemeClr val="accent1">
                  <a:lumMod val="75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243" y="2412225"/>
            <a:ext cx="2328844" cy="2328844"/>
          </a:xfrm>
          <a:prstGeom prst="rect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" y="1359694"/>
            <a:ext cx="2328844" cy="2328844"/>
          </a:xfrm>
          <a:prstGeom prst="rect">
            <a:avLst/>
          </a:prstGeom>
          <a:ln w="38100">
            <a:solidFill>
              <a:schemeClr val="bg2">
                <a:lumMod val="25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75" y="1602600"/>
            <a:ext cx="2328844" cy="232884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506" y="3095765"/>
            <a:ext cx="2328844" cy="232884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29268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loud Callout 6"/>
          <p:cNvSpPr/>
          <p:nvPr/>
        </p:nvSpPr>
        <p:spPr>
          <a:xfrm>
            <a:off x="3150364" y="2269424"/>
            <a:ext cx="6069836" cy="2855026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952758 w 6010275"/>
              <a:gd name="connsiteY0" fmla="*/ 809021 h 2395537"/>
              <a:gd name="connsiteX1" fmla="*/ 886215 w 6010275"/>
              <a:gd name="connsiteY1" fmla="*/ 875564 h 2395537"/>
              <a:gd name="connsiteX2" fmla="*/ 819672 w 6010275"/>
              <a:gd name="connsiteY2" fmla="*/ 809021 h 2395537"/>
              <a:gd name="connsiteX3" fmla="*/ 886215 w 6010275"/>
              <a:gd name="connsiteY3" fmla="*/ 742478 h 2395537"/>
              <a:gd name="connsiteX4" fmla="*/ 952758 w 6010275"/>
              <a:gd name="connsiteY4" fmla="*/ 809021 h 2395537"/>
              <a:gd name="connsiteX0" fmla="*/ 859300 w 6010275"/>
              <a:gd name="connsiteY0" fmla="*/ 779666 h 2395537"/>
              <a:gd name="connsiteX1" fmla="*/ 726215 w 6010275"/>
              <a:gd name="connsiteY1" fmla="*/ 912751 h 2395537"/>
              <a:gd name="connsiteX2" fmla="*/ 593130 w 6010275"/>
              <a:gd name="connsiteY2" fmla="*/ 779666 h 2395537"/>
              <a:gd name="connsiteX3" fmla="*/ 726215 w 6010275"/>
              <a:gd name="connsiteY3" fmla="*/ 646581 h 2395537"/>
              <a:gd name="connsiteX4" fmla="*/ 859300 w 6010275"/>
              <a:gd name="connsiteY4" fmla="*/ 779666 h 2395537"/>
              <a:gd name="connsiteX0" fmla="*/ 634942 w 6010275"/>
              <a:gd name="connsiteY0" fmla="*/ 726296 h 2395537"/>
              <a:gd name="connsiteX1" fmla="*/ 435314 w 6010275"/>
              <a:gd name="connsiteY1" fmla="*/ 925924 h 2395537"/>
              <a:gd name="connsiteX2" fmla="*/ 235686 w 6010275"/>
              <a:gd name="connsiteY2" fmla="*/ 726296 h 2395537"/>
              <a:gd name="connsiteX3" fmla="*/ 435314 w 6010275"/>
              <a:gd name="connsiteY3" fmla="*/ 526668 h 2395537"/>
              <a:gd name="connsiteX4" fmla="*/ 634942 w 6010275"/>
              <a:gd name="connsiteY4" fmla="*/ 726296 h 2395537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1314954 w 6018067"/>
              <a:gd name="connsiteY0" fmla="*/ 1120290 h 2396590"/>
              <a:gd name="connsiteX1" fmla="*/ 891224 w 6018067"/>
              <a:gd name="connsiteY1" fmla="*/ 867745 h 2396590"/>
              <a:gd name="connsiteX2" fmla="*/ 824681 w 6018067"/>
              <a:gd name="connsiteY2" fmla="*/ 801202 h 2396590"/>
              <a:gd name="connsiteX3" fmla="*/ 891224 w 6018067"/>
              <a:gd name="connsiteY3" fmla="*/ 734659 h 2396590"/>
              <a:gd name="connsiteX4" fmla="*/ 1314954 w 6018067"/>
              <a:gd name="connsiteY4" fmla="*/ 1120290 h 2396590"/>
              <a:gd name="connsiteX0" fmla="*/ 864309 w 6018067"/>
              <a:gd name="connsiteY0" fmla="*/ 771847 h 2396590"/>
              <a:gd name="connsiteX1" fmla="*/ 731224 w 6018067"/>
              <a:gd name="connsiteY1" fmla="*/ 904932 h 2396590"/>
              <a:gd name="connsiteX2" fmla="*/ 598139 w 6018067"/>
              <a:gd name="connsiteY2" fmla="*/ 771847 h 2396590"/>
              <a:gd name="connsiteX3" fmla="*/ 731224 w 6018067"/>
              <a:gd name="connsiteY3" fmla="*/ 638762 h 2396590"/>
              <a:gd name="connsiteX4" fmla="*/ 864309 w 6018067"/>
              <a:gd name="connsiteY4" fmla="*/ 771847 h 2396590"/>
              <a:gd name="connsiteX0" fmla="*/ 639951 w 6018067"/>
              <a:gd name="connsiteY0" fmla="*/ 718477 h 2396590"/>
              <a:gd name="connsiteX1" fmla="*/ 440323 w 6018067"/>
              <a:gd name="connsiteY1" fmla="*/ 918105 h 2396590"/>
              <a:gd name="connsiteX2" fmla="*/ 240695 w 6018067"/>
              <a:gd name="connsiteY2" fmla="*/ 718477 h 2396590"/>
              <a:gd name="connsiteX3" fmla="*/ 440323 w 6018067"/>
              <a:gd name="connsiteY3" fmla="*/ 518849 h 2396590"/>
              <a:gd name="connsiteX4" fmla="*/ 639951 w 6018067"/>
              <a:gd name="connsiteY4" fmla="*/ 718477 h 2396590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1033967 w 6018067"/>
              <a:gd name="connsiteY0" fmla="*/ 805965 h 2396590"/>
              <a:gd name="connsiteX1" fmla="*/ 891224 w 6018067"/>
              <a:gd name="connsiteY1" fmla="*/ 867745 h 2396590"/>
              <a:gd name="connsiteX2" fmla="*/ 824681 w 6018067"/>
              <a:gd name="connsiteY2" fmla="*/ 801202 h 2396590"/>
              <a:gd name="connsiteX3" fmla="*/ 891224 w 6018067"/>
              <a:gd name="connsiteY3" fmla="*/ 734659 h 2396590"/>
              <a:gd name="connsiteX4" fmla="*/ 1033967 w 6018067"/>
              <a:gd name="connsiteY4" fmla="*/ 805965 h 2396590"/>
              <a:gd name="connsiteX0" fmla="*/ 864309 w 6018067"/>
              <a:gd name="connsiteY0" fmla="*/ 771847 h 2396590"/>
              <a:gd name="connsiteX1" fmla="*/ 731224 w 6018067"/>
              <a:gd name="connsiteY1" fmla="*/ 904932 h 2396590"/>
              <a:gd name="connsiteX2" fmla="*/ 598139 w 6018067"/>
              <a:gd name="connsiteY2" fmla="*/ 771847 h 2396590"/>
              <a:gd name="connsiteX3" fmla="*/ 731224 w 6018067"/>
              <a:gd name="connsiteY3" fmla="*/ 638762 h 2396590"/>
              <a:gd name="connsiteX4" fmla="*/ 864309 w 6018067"/>
              <a:gd name="connsiteY4" fmla="*/ 771847 h 2396590"/>
              <a:gd name="connsiteX0" fmla="*/ 639951 w 6018067"/>
              <a:gd name="connsiteY0" fmla="*/ 718477 h 2396590"/>
              <a:gd name="connsiteX1" fmla="*/ 440323 w 6018067"/>
              <a:gd name="connsiteY1" fmla="*/ 918105 h 2396590"/>
              <a:gd name="connsiteX2" fmla="*/ 240695 w 6018067"/>
              <a:gd name="connsiteY2" fmla="*/ 718477 h 2396590"/>
              <a:gd name="connsiteX3" fmla="*/ 440323 w 6018067"/>
              <a:gd name="connsiteY3" fmla="*/ 518849 h 2396590"/>
              <a:gd name="connsiteX4" fmla="*/ 639951 w 6018067"/>
              <a:gd name="connsiteY4" fmla="*/ 718477 h 2396590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256" h="43219">
                <a:moveTo>
                  <a:pt x="3936" y="14229"/>
                </a:moveTo>
                <a:cubicBezTo>
                  <a:pt x="3665" y="11516"/>
                  <a:pt x="4297" y="8780"/>
                  <a:pt x="5659" y="6766"/>
                </a:cubicBezTo>
                <a:cubicBezTo>
                  <a:pt x="7811" y="3585"/>
                  <a:pt x="11300" y="2876"/>
                  <a:pt x="14041" y="5061"/>
                </a:cubicBezTo>
                <a:cubicBezTo>
                  <a:pt x="15714" y="768"/>
                  <a:pt x="19950" y="-119"/>
                  <a:pt x="22492" y="3291"/>
                </a:cubicBezTo>
                <a:cubicBezTo>
                  <a:pt x="23133" y="1542"/>
                  <a:pt x="24364" y="333"/>
                  <a:pt x="25785" y="59"/>
                </a:cubicBezTo>
                <a:cubicBezTo>
                  <a:pt x="27349" y="-243"/>
                  <a:pt x="28911" y="629"/>
                  <a:pt x="29869" y="2340"/>
                </a:cubicBezTo>
                <a:cubicBezTo>
                  <a:pt x="31251" y="126"/>
                  <a:pt x="33537" y="-601"/>
                  <a:pt x="35499" y="549"/>
                </a:cubicBezTo>
                <a:cubicBezTo>
                  <a:pt x="36994" y="1425"/>
                  <a:pt x="38066" y="3259"/>
                  <a:pt x="38354" y="5435"/>
                </a:cubicBezTo>
                <a:cubicBezTo>
                  <a:pt x="40082" y="6077"/>
                  <a:pt x="41458" y="7857"/>
                  <a:pt x="42018" y="10177"/>
                </a:cubicBezTo>
                <a:cubicBezTo>
                  <a:pt x="42425" y="11861"/>
                  <a:pt x="42367" y="13690"/>
                  <a:pt x="41854" y="15319"/>
                </a:cubicBezTo>
                <a:cubicBezTo>
                  <a:pt x="43115" y="17553"/>
                  <a:pt x="43556" y="20449"/>
                  <a:pt x="43052" y="23181"/>
                </a:cubicBezTo>
                <a:cubicBezTo>
                  <a:pt x="42382" y="26813"/>
                  <a:pt x="40164" y="29533"/>
                  <a:pt x="37440" y="30063"/>
                </a:cubicBezTo>
                <a:cubicBezTo>
                  <a:pt x="37427" y="32330"/>
                  <a:pt x="36694" y="34480"/>
                  <a:pt x="35431" y="35960"/>
                </a:cubicBezTo>
                <a:cubicBezTo>
                  <a:pt x="33512" y="38209"/>
                  <a:pt x="30740" y="38498"/>
                  <a:pt x="28591" y="36674"/>
                </a:cubicBezTo>
                <a:cubicBezTo>
                  <a:pt x="27896" y="39807"/>
                  <a:pt x="26035" y="42202"/>
                  <a:pt x="23703" y="42965"/>
                </a:cubicBezTo>
                <a:cubicBezTo>
                  <a:pt x="20955" y="43864"/>
                  <a:pt x="18087" y="42332"/>
                  <a:pt x="16516" y="39125"/>
                </a:cubicBezTo>
                <a:cubicBezTo>
                  <a:pt x="12808" y="42169"/>
                  <a:pt x="7992" y="40458"/>
                  <a:pt x="5840" y="35331"/>
                </a:cubicBezTo>
                <a:cubicBezTo>
                  <a:pt x="3726" y="35668"/>
                  <a:pt x="1741" y="33883"/>
                  <a:pt x="1146" y="31109"/>
                </a:cubicBezTo>
                <a:cubicBezTo>
                  <a:pt x="715" y="29102"/>
                  <a:pt x="1096" y="26936"/>
                  <a:pt x="2149" y="25410"/>
                </a:cubicBezTo>
                <a:cubicBezTo>
                  <a:pt x="655" y="24213"/>
                  <a:pt x="-177" y="21916"/>
                  <a:pt x="31" y="19563"/>
                </a:cubicBezTo>
                <a:cubicBezTo>
                  <a:pt x="275" y="16808"/>
                  <a:pt x="1881" y="14650"/>
                  <a:pt x="3899" y="14366"/>
                </a:cubicBezTo>
                <a:cubicBezTo>
                  <a:pt x="3911" y="14320"/>
                  <a:pt x="3924" y="14275"/>
                  <a:pt x="3936" y="14229"/>
                </a:cubicBezTo>
                <a:close/>
              </a:path>
              <a:path w="6018067" h="2396590">
                <a:moveTo>
                  <a:pt x="1033967" y="805965"/>
                </a:moveTo>
                <a:cubicBezTo>
                  <a:pt x="1033967" y="842716"/>
                  <a:pt x="926105" y="868539"/>
                  <a:pt x="891224" y="867745"/>
                </a:cubicBezTo>
                <a:cubicBezTo>
                  <a:pt x="856343" y="866951"/>
                  <a:pt x="824681" y="837953"/>
                  <a:pt x="824681" y="801202"/>
                </a:cubicBezTo>
                <a:cubicBezTo>
                  <a:pt x="824681" y="764451"/>
                  <a:pt x="856343" y="733865"/>
                  <a:pt x="891224" y="734659"/>
                </a:cubicBezTo>
                <a:cubicBezTo>
                  <a:pt x="926105" y="735453"/>
                  <a:pt x="1033967" y="769214"/>
                  <a:pt x="1033967" y="805965"/>
                </a:cubicBezTo>
                <a:close/>
              </a:path>
              <a:path w="6018067" h="2396590">
                <a:moveTo>
                  <a:pt x="864309" y="771847"/>
                </a:moveTo>
                <a:cubicBezTo>
                  <a:pt x="864309" y="845348"/>
                  <a:pt x="804725" y="904932"/>
                  <a:pt x="731224" y="904932"/>
                </a:cubicBezTo>
                <a:cubicBezTo>
                  <a:pt x="657723" y="904932"/>
                  <a:pt x="598139" y="845348"/>
                  <a:pt x="598139" y="771847"/>
                </a:cubicBezTo>
                <a:cubicBezTo>
                  <a:pt x="598139" y="698346"/>
                  <a:pt x="657723" y="638762"/>
                  <a:pt x="731224" y="638762"/>
                </a:cubicBezTo>
                <a:cubicBezTo>
                  <a:pt x="804725" y="638762"/>
                  <a:pt x="864309" y="698346"/>
                  <a:pt x="864309" y="771847"/>
                </a:cubicBezTo>
                <a:close/>
              </a:path>
              <a:path w="6018067" h="2396590">
                <a:moveTo>
                  <a:pt x="639951" y="718477"/>
                </a:moveTo>
                <a:cubicBezTo>
                  <a:pt x="639951" y="828729"/>
                  <a:pt x="550575" y="918105"/>
                  <a:pt x="440323" y="918105"/>
                </a:cubicBezTo>
                <a:cubicBezTo>
                  <a:pt x="330071" y="918105"/>
                  <a:pt x="240695" y="828729"/>
                  <a:pt x="240695" y="718477"/>
                </a:cubicBezTo>
                <a:cubicBezTo>
                  <a:pt x="240695" y="608225"/>
                  <a:pt x="330071" y="518849"/>
                  <a:pt x="440323" y="518849"/>
                </a:cubicBezTo>
                <a:cubicBezTo>
                  <a:pt x="550575" y="518849"/>
                  <a:pt x="639951" y="608225"/>
                  <a:pt x="639951" y="718477"/>
                </a:cubicBezTo>
                <a:close/>
              </a:path>
              <a:path w="43256" h="43219" fill="none" extrusionOk="0">
                <a:moveTo>
                  <a:pt x="4729" y="26036"/>
                </a:moveTo>
                <a:cubicBezTo>
                  <a:pt x="3845" y="26130"/>
                  <a:pt x="2961" y="25852"/>
                  <a:pt x="2196" y="25239"/>
                </a:cubicBezTo>
                <a:moveTo>
                  <a:pt x="6964" y="34758"/>
                </a:moveTo>
                <a:cubicBezTo>
                  <a:pt x="6609" y="34951"/>
                  <a:pt x="6236" y="35079"/>
                  <a:pt x="5856" y="35139"/>
                </a:cubicBezTo>
                <a:moveTo>
                  <a:pt x="16514" y="38949"/>
                </a:moveTo>
                <a:cubicBezTo>
                  <a:pt x="16247" y="38403"/>
                  <a:pt x="16023" y="37820"/>
                  <a:pt x="15846" y="37209"/>
                </a:cubicBezTo>
                <a:moveTo>
                  <a:pt x="28863" y="34610"/>
                </a:moveTo>
                <a:cubicBezTo>
                  <a:pt x="28824" y="35257"/>
                  <a:pt x="28734" y="35897"/>
                  <a:pt x="28596" y="36519"/>
                </a:cubicBezTo>
                <a:moveTo>
                  <a:pt x="34165" y="22813"/>
                </a:moveTo>
                <a:cubicBezTo>
                  <a:pt x="36169" y="24141"/>
                  <a:pt x="37434" y="26917"/>
                  <a:pt x="37416" y="29949"/>
                </a:cubicBezTo>
                <a:moveTo>
                  <a:pt x="41834" y="15213"/>
                </a:moveTo>
                <a:cubicBezTo>
                  <a:pt x="41509" y="16245"/>
                  <a:pt x="41014" y="17161"/>
                  <a:pt x="40386" y="17889"/>
                </a:cubicBezTo>
                <a:moveTo>
                  <a:pt x="38360" y="5285"/>
                </a:moveTo>
                <a:cubicBezTo>
                  <a:pt x="38415" y="5702"/>
                  <a:pt x="38441" y="6125"/>
                  <a:pt x="38436" y="6549"/>
                </a:cubicBezTo>
                <a:moveTo>
                  <a:pt x="29114" y="3811"/>
                </a:moveTo>
                <a:cubicBezTo>
                  <a:pt x="29303" y="3228"/>
                  <a:pt x="29552" y="2685"/>
                  <a:pt x="29856" y="2199"/>
                </a:cubicBezTo>
                <a:moveTo>
                  <a:pt x="22177" y="4579"/>
                </a:moveTo>
                <a:cubicBezTo>
                  <a:pt x="22254" y="4097"/>
                  <a:pt x="22375" y="3630"/>
                  <a:pt x="22536" y="3189"/>
                </a:cubicBezTo>
                <a:moveTo>
                  <a:pt x="14036" y="5051"/>
                </a:moveTo>
                <a:cubicBezTo>
                  <a:pt x="14508" y="5427"/>
                  <a:pt x="14944" y="5880"/>
                  <a:pt x="15336" y="6399"/>
                </a:cubicBezTo>
                <a:moveTo>
                  <a:pt x="4163" y="15648"/>
                </a:moveTo>
                <a:cubicBezTo>
                  <a:pt x="4060" y="15184"/>
                  <a:pt x="3984" y="14710"/>
                  <a:pt x="3936" y="14229"/>
                </a:cubicBezTo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 rot="21318430">
            <a:off x="4051032" y="3141170"/>
            <a:ext cx="4007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Comic Sans MS" panose="030F0702030302020204" pitchFamily="66" charset="0"/>
              </a:rPr>
              <a:t>December</a:t>
            </a:r>
            <a:endParaRPr lang="en-IN" sz="3600" dirty="0">
              <a:latin typeface="Comic Sans MS" panose="030F0702030302020204" pitchFamily="66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985" y="169723"/>
            <a:ext cx="1353637" cy="5398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  <a:softEdge rad="12700"/>
          </a:effectLst>
          <a:scene3d>
            <a:camera prst="obliqueTopLeft"/>
            <a:lightRig rig="threePt" dir="t"/>
          </a:scene3d>
          <a:sp3d>
            <a:bevelT/>
          </a:sp3d>
        </p:spPr>
      </p:pic>
      <p:sp>
        <p:nvSpPr>
          <p:cNvPr id="11" name="TextBox 10"/>
          <p:cNvSpPr txBox="1"/>
          <p:nvPr/>
        </p:nvSpPr>
        <p:spPr>
          <a:xfrm>
            <a:off x="257175" y="169723"/>
            <a:ext cx="7277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>
                <a:solidFill>
                  <a:schemeClr val="bg2">
                    <a:lumMod val="25000"/>
                  </a:schemeClr>
                </a:solidFill>
                <a:latin typeface="High Tower Text" panose="02040502050506030303" pitchFamily="18" charset="0"/>
              </a:rPr>
              <a:t>Social media creatives &amp; other graphics works</a:t>
            </a:r>
            <a:endParaRPr lang="en-IN" sz="2800" b="1" u="sng" dirty="0">
              <a:solidFill>
                <a:schemeClr val="bg2">
                  <a:lumMod val="2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4083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985" y="169723"/>
            <a:ext cx="1353637" cy="5398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  <a:softEdge rad="12700"/>
          </a:effectLst>
          <a:scene3d>
            <a:camera prst="obliqueTopLef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85725" y="169723"/>
            <a:ext cx="2314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oper Black" panose="0208090404030B020404" pitchFamily="18" charset="0"/>
              </a:rPr>
              <a:t>BIS FLYER</a:t>
            </a:r>
            <a:endParaRPr lang="en-IN" sz="2800" b="1" dirty="0">
              <a:latin typeface="Cooper Black" panose="0208090404030B0204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1102817"/>
            <a:ext cx="4843462" cy="272471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5" name="TextBox 4"/>
          <p:cNvSpPr txBox="1"/>
          <p:nvPr/>
        </p:nvSpPr>
        <p:spPr>
          <a:xfrm>
            <a:off x="6391275" y="978694"/>
            <a:ext cx="2647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oper Black" panose="0208090404030B020404" pitchFamily="18" charset="0"/>
              </a:rPr>
              <a:t>INVITATION</a:t>
            </a:r>
            <a:endParaRPr lang="en-IN" sz="2800" b="1" dirty="0">
              <a:latin typeface="Cooper Black" panose="0208090404030B0204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825" y="1856050"/>
            <a:ext cx="3076575" cy="4715543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37829360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985" y="153053"/>
            <a:ext cx="1353637" cy="5398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  <a:softEdge rad="12700"/>
          </a:effectLst>
          <a:scene3d>
            <a:camera prst="obliqueTopLef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409575" y="169723"/>
            <a:ext cx="2314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ooper Black" panose="0208090404030B020404" pitchFamily="18" charset="0"/>
              </a:rPr>
              <a:t>AIDS DAY</a:t>
            </a:r>
            <a:endParaRPr lang="en-IN" sz="2800" b="1" dirty="0">
              <a:solidFill>
                <a:schemeClr val="accent1">
                  <a:lumMod val="75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57875" y="122097"/>
            <a:ext cx="2647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ooper Black" panose="0208090404030B020404" pitchFamily="18" charset="0"/>
              </a:rPr>
              <a:t>GEETA JAYANTI</a:t>
            </a:r>
            <a:endParaRPr lang="en-IN" sz="2800" b="1" dirty="0">
              <a:solidFill>
                <a:schemeClr val="accent1">
                  <a:lumMod val="75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243" y="2412225"/>
            <a:ext cx="2328844" cy="2328844"/>
          </a:xfrm>
          <a:prstGeom prst="rect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" y="931069"/>
            <a:ext cx="2328844" cy="2328844"/>
          </a:xfrm>
          <a:prstGeom prst="rect">
            <a:avLst/>
          </a:prstGeom>
          <a:ln w="38100">
            <a:solidFill>
              <a:schemeClr val="bg2">
                <a:lumMod val="25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75" y="1602600"/>
            <a:ext cx="2328844" cy="232884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506" y="3095765"/>
            <a:ext cx="2328844" cy="232884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71910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985" y="153053"/>
            <a:ext cx="1353637" cy="5398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  <a:softEdge rad="12700"/>
          </a:effectLst>
          <a:scene3d>
            <a:camera prst="obliqueTopLef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409576" y="169723"/>
            <a:ext cx="26836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ooper Black" panose="0208090404030B020404" pitchFamily="18" charset="0"/>
              </a:rPr>
              <a:t>KISAN DIVAS</a:t>
            </a:r>
            <a:endParaRPr lang="en-IN" sz="2800" b="1" dirty="0">
              <a:solidFill>
                <a:schemeClr val="accent1">
                  <a:lumMod val="75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57875" y="122097"/>
            <a:ext cx="2647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ooper Black" panose="0208090404030B020404" pitchFamily="18" charset="0"/>
              </a:rPr>
              <a:t>CHRISTMAS DAY</a:t>
            </a:r>
            <a:endParaRPr lang="en-IN" sz="2800" b="1" dirty="0">
              <a:solidFill>
                <a:schemeClr val="accent1">
                  <a:lumMod val="75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043" y="3095765"/>
            <a:ext cx="2328844" cy="2328844"/>
          </a:xfrm>
          <a:prstGeom prst="rect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" y="1473994"/>
            <a:ext cx="2328844" cy="2328844"/>
          </a:xfrm>
          <a:prstGeom prst="rect">
            <a:avLst/>
          </a:prstGeom>
          <a:ln w="38100">
            <a:solidFill>
              <a:schemeClr val="bg2">
                <a:lumMod val="25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75" y="1473994"/>
            <a:ext cx="2328844" cy="232884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506" y="3095765"/>
            <a:ext cx="2328844" cy="232884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549948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loud Callout 6"/>
          <p:cNvSpPr/>
          <p:nvPr/>
        </p:nvSpPr>
        <p:spPr>
          <a:xfrm>
            <a:off x="3150364" y="2269424"/>
            <a:ext cx="6069836" cy="2855026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952758 w 6010275"/>
              <a:gd name="connsiteY0" fmla="*/ 809021 h 2395537"/>
              <a:gd name="connsiteX1" fmla="*/ 886215 w 6010275"/>
              <a:gd name="connsiteY1" fmla="*/ 875564 h 2395537"/>
              <a:gd name="connsiteX2" fmla="*/ 819672 w 6010275"/>
              <a:gd name="connsiteY2" fmla="*/ 809021 h 2395537"/>
              <a:gd name="connsiteX3" fmla="*/ 886215 w 6010275"/>
              <a:gd name="connsiteY3" fmla="*/ 742478 h 2395537"/>
              <a:gd name="connsiteX4" fmla="*/ 952758 w 6010275"/>
              <a:gd name="connsiteY4" fmla="*/ 809021 h 2395537"/>
              <a:gd name="connsiteX0" fmla="*/ 859300 w 6010275"/>
              <a:gd name="connsiteY0" fmla="*/ 779666 h 2395537"/>
              <a:gd name="connsiteX1" fmla="*/ 726215 w 6010275"/>
              <a:gd name="connsiteY1" fmla="*/ 912751 h 2395537"/>
              <a:gd name="connsiteX2" fmla="*/ 593130 w 6010275"/>
              <a:gd name="connsiteY2" fmla="*/ 779666 h 2395537"/>
              <a:gd name="connsiteX3" fmla="*/ 726215 w 6010275"/>
              <a:gd name="connsiteY3" fmla="*/ 646581 h 2395537"/>
              <a:gd name="connsiteX4" fmla="*/ 859300 w 6010275"/>
              <a:gd name="connsiteY4" fmla="*/ 779666 h 2395537"/>
              <a:gd name="connsiteX0" fmla="*/ 634942 w 6010275"/>
              <a:gd name="connsiteY0" fmla="*/ 726296 h 2395537"/>
              <a:gd name="connsiteX1" fmla="*/ 435314 w 6010275"/>
              <a:gd name="connsiteY1" fmla="*/ 925924 h 2395537"/>
              <a:gd name="connsiteX2" fmla="*/ 235686 w 6010275"/>
              <a:gd name="connsiteY2" fmla="*/ 726296 h 2395537"/>
              <a:gd name="connsiteX3" fmla="*/ 435314 w 6010275"/>
              <a:gd name="connsiteY3" fmla="*/ 526668 h 2395537"/>
              <a:gd name="connsiteX4" fmla="*/ 634942 w 6010275"/>
              <a:gd name="connsiteY4" fmla="*/ 726296 h 2395537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1314954 w 6018067"/>
              <a:gd name="connsiteY0" fmla="*/ 1120290 h 2396590"/>
              <a:gd name="connsiteX1" fmla="*/ 891224 w 6018067"/>
              <a:gd name="connsiteY1" fmla="*/ 867745 h 2396590"/>
              <a:gd name="connsiteX2" fmla="*/ 824681 w 6018067"/>
              <a:gd name="connsiteY2" fmla="*/ 801202 h 2396590"/>
              <a:gd name="connsiteX3" fmla="*/ 891224 w 6018067"/>
              <a:gd name="connsiteY3" fmla="*/ 734659 h 2396590"/>
              <a:gd name="connsiteX4" fmla="*/ 1314954 w 6018067"/>
              <a:gd name="connsiteY4" fmla="*/ 1120290 h 2396590"/>
              <a:gd name="connsiteX0" fmla="*/ 864309 w 6018067"/>
              <a:gd name="connsiteY0" fmla="*/ 771847 h 2396590"/>
              <a:gd name="connsiteX1" fmla="*/ 731224 w 6018067"/>
              <a:gd name="connsiteY1" fmla="*/ 904932 h 2396590"/>
              <a:gd name="connsiteX2" fmla="*/ 598139 w 6018067"/>
              <a:gd name="connsiteY2" fmla="*/ 771847 h 2396590"/>
              <a:gd name="connsiteX3" fmla="*/ 731224 w 6018067"/>
              <a:gd name="connsiteY3" fmla="*/ 638762 h 2396590"/>
              <a:gd name="connsiteX4" fmla="*/ 864309 w 6018067"/>
              <a:gd name="connsiteY4" fmla="*/ 771847 h 2396590"/>
              <a:gd name="connsiteX0" fmla="*/ 639951 w 6018067"/>
              <a:gd name="connsiteY0" fmla="*/ 718477 h 2396590"/>
              <a:gd name="connsiteX1" fmla="*/ 440323 w 6018067"/>
              <a:gd name="connsiteY1" fmla="*/ 918105 h 2396590"/>
              <a:gd name="connsiteX2" fmla="*/ 240695 w 6018067"/>
              <a:gd name="connsiteY2" fmla="*/ 718477 h 2396590"/>
              <a:gd name="connsiteX3" fmla="*/ 440323 w 6018067"/>
              <a:gd name="connsiteY3" fmla="*/ 518849 h 2396590"/>
              <a:gd name="connsiteX4" fmla="*/ 639951 w 6018067"/>
              <a:gd name="connsiteY4" fmla="*/ 718477 h 2396590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1033967 w 6018067"/>
              <a:gd name="connsiteY0" fmla="*/ 805965 h 2396590"/>
              <a:gd name="connsiteX1" fmla="*/ 891224 w 6018067"/>
              <a:gd name="connsiteY1" fmla="*/ 867745 h 2396590"/>
              <a:gd name="connsiteX2" fmla="*/ 824681 w 6018067"/>
              <a:gd name="connsiteY2" fmla="*/ 801202 h 2396590"/>
              <a:gd name="connsiteX3" fmla="*/ 891224 w 6018067"/>
              <a:gd name="connsiteY3" fmla="*/ 734659 h 2396590"/>
              <a:gd name="connsiteX4" fmla="*/ 1033967 w 6018067"/>
              <a:gd name="connsiteY4" fmla="*/ 805965 h 2396590"/>
              <a:gd name="connsiteX0" fmla="*/ 864309 w 6018067"/>
              <a:gd name="connsiteY0" fmla="*/ 771847 h 2396590"/>
              <a:gd name="connsiteX1" fmla="*/ 731224 w 6018067"/>
              <a:gd name="connsiteY1" fmla="*/ 904932 h 2396590"/>
              <a:gd name="connsiteX2" fmla="*/ 598139 w 6018067"/>
              <a:gd name="connsiteY2" fmla="*/ 771847 h 2396590"/>
              <a:gd name="connsiteX3" fmla="*/ 731224 w 6018067"/>
              <a:gd name="connsiteY3" fmla="*/ 638762 h 2396590"/>
              <a:gd name="connsiteX4" fmla="*/ 864309 w 6018067"/>
              <a:gd name="connsiteY4" fmla="*/ 771847 h 2396590"/>
              <a:gd name="connsiteX0" fmla="*/ 639951 w 6018067"/>
              <a:gd name="connsiteY0" fmla="*/ 718477 h 2396590"/>
              <a:gd name="connsiteX1" fmla="*/ 440323 w 6018067"/>
              <a:gd name="connsiteY1" fmla="*/ 918105 h 2396590"/>
              <a:gd name="connsiteX2" fmla="*/ 240695 w 6018067"/>
              <a:gd name="connsiteY2" fmla="*/ 718477 h 2396590"/>
              <a:gd name="connsiteX3" fmla="*/ 440323 w 6018067"/>
              <a:gd name="connsiteY3" fmla="*/ 518849 h 2396590"/>
              <a:gd name="connsiteX4" fmla="*/ 639951 w 6018067"/>
              <a:gd name="connsiteY4" fmla="*/ 718477 h 2396590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256" h="43219">
                <a:moveTo>
                  <a:pt x="3936" y="14229"/>
                </a:moveTo>
                <a:cubicBezTo>
                  <a:pt x="3665" y="11516"/>
                  <a:pt x="4297" y="8780"/>
                  <a:pt x="5659" y="6766"/>
                </a:cubicBezTo>
                <a:cubicBezTo>
                  <a:pt x="7811" y="3585"/>
                  <a:pt x="11300" y="2876"/>
                  <a:pt x="14041" y="5061"/>
                </a:cubicBezTo>
                <a:cubicBezTo>
                  <a:pt x="15714" y="768"/>
                  <a:pt x="19950" y="-119"/>
                  <a:pt x="22492" y="3291"/>
                </a:cubicBezTo>
                <a:cubicBezTo>
                  <a:pt x="23133" y="1542"/>
                  <a:pt x="24364" y="333"/>
                  <a:pt x="25785" y="59"/>
                </a:cubicBezTo>
                <a:cubicBezTo>
                  <a:pt x="27349" y="-243"/>
                  <a:pt x="28911" y="629"/>
                  <a:pt x="29869" y="2340"/>
                </a:cubicBezTo>
                <a:cubicBezTo>
                  <a:pt x="31251" y="126"/>
                  <a:pt x="33537" y="-601"/>
                  <a:pt x="35499" y="549"/>
                </a:cubicBezTo>
                <a:cubicBezTo>
                  <a:pt x="36994" y="1425"/>
                  <a:pt x="38066" y="3259"/>
                  <a:pt x="38354" y="5435"/>
                </a:cubicBezTo>
                <a:cubicBezTo>
                  <a:pt x="40082" y="6077"/>
                  <a:pt x="41458" y="7857"/>
                  <a:pt x="42018" y="10177"/>
                </a:cubicBezTo>
                <a:cubicBezTo>
                  <a:pt x="42425" y="11861"/>
                  <a:pt x="42367" y="13690"/>
                  <a:pt x="41854" y="15319"/>
                </a:cubicBezTo>
                <a:cubicBezTo>
                  <a:pt x="43115" y="17553"/>
                  <a:pt x="43556" y="20449"/>
                  <a:pt x="43052" y="23181"/>
                </a:cubicBezTo>
                <a:cubicBezTo>
                  <a:pt x="42382" y="26813"/>
                  <a:pt x="40164" y="29533"/>
                  <a:pt x="37440" y="30063"/>
                </a:cubicBezTo>
                <a:cubicBezTo>
                  <a:pt x="37427" y="32330"/>
                  <a:pt x="36694" y="34480"/>
                  <a:pt x="35431" y="35960"/>
                </a:cubicBezTo>
                <a:cubicBezTo>
                  <a:pt x="33512" y="38209"/>
                  <a:pt x="30740" y="38498"/>
                  <a:pt x="28591" y="36674"/>
                </a:cubicBezTo>
                <a:cubicBezTo>
                  <a:pt x="27896" y="39807"/>
                  <a:pt x="26035" y="42202"/>
                  <a:pt x="23703" y="42965"/>
                </a:cubicBezTo>
                <a:cubicBezTo>
                  <a:pt x="20955" y="43864"/>
                  <a:pt x="18087" y="42332"/>
                  <a:pt x="16516" y="39125"/>
                </a:cubicBezTo>
                <a:cubicBezTo>
                  <a:pt x="12808" y="42169"/>
                  <a:pt x="7992" y="40458"/>
                  <a:pt x="5840" y="35331"/>
                </a:cubicBezTo>
                <a:cubicBezTo>
                  <a:pt x="3726" y="35668"/>
                  <a:pt x="1741" y="33883"/>
                  <a:pt x="1146" y="31109"/>
                </a:cubicBezTo>
                <a:cubicBezTo>
                  <a:pt x="715" y="29102"/>
                  <a:pt x="1096" y="26936"/>
                  <a:pt x="2149" y="25410"/>
                </a:cubicBezTo>
                <a:cubicBezTo>
                  <a:pt x="655" y="24213"/>
                  <a:pt x="-177" y="21916"/>
                  <a:pt x="31" y="19563"/>
                </a:cubicBezTo>
                <a:cubicBezTo>
                  <a:pt x="275" y="16808"/>
                  <a:pt x="1881" y="14650"/>
                  <a:pt x="3899" y="14366"/>
                </a:cubicBezTo>
                <a:cubicBezTo>
                  <a:pt x="3911" y="14320"/>
                  <a:pt x="3924" y="14275"/>
                  <a:pt x="3936" y="14229"/>
                </a:cubicBezTo>
                <a:close/>
              </a:path>
              <a:path w="6018067" h="2396590">
                <a:moveTo>
                  <a:pt x="1033967" y="805965"/>
                </a:moveTo>
                <a:cubicBezTo>
                  <a:pt x="1033967" y="842716"/>
                  <a:pt x="926105" y="868539"/>
                  <a:pt x="891224" y="867745"/>
                </a:cubicBezTo>
                <a:cubicBezTo>
                  <a:pt x="856343" y="866951"/>
                  <a:pt x="824681" y="837953"/>
                  <a:pt x="824681" y="801202"/>
                </a:cubicBezTo>
                <a:cubicBezTo>
                  <a:pt x="824681" y="764451"/>
                  <a:pt x="856343" y="733865"/>
                  <a:pt x="891224" y="734659"/>
                </a:cubicBezTo>
                <a:cubicBezTo>
                  <a:pt x="926105" y="735453"/>
                  <a:pt x="1033967" y="769214"/>
                  <a:pt x="1033967" y="805965"/>
                </a:cubicBezTo>
                <a:close/>
              </a:path>
              <a:path w="6018067" h="2396590">
                <a:moveTo>
                  <a:pt x="864309" y="771847"/>
                </a:moveTo>
                <a:cubicBezTo>
                  <a:pt x="864309" y="845348"/>
                  <a:pt x="804725" y="904932"/>
                  <a:pt x="731224" y="904932"/>
                </a:cubicBezTo>
                <a:cubicBezTo>
                  <a:pt x="657723" y="904932"/>
                  <a:pt x="598139" y="845348"/>
                  <a:pt x="598139" y="771847"/>
                </a:cubicBezTo>
                <a:cubicBezTo>
                  <a:pt x="598139" y="698346"/>
                  <a:pt x="657723" y="638762"/>
                  <a:pt x="731224" y="638762"/>
                </a:cubicBezTo>
                <a:cubicBezTo>
                  <a:pt x="804725" y="638762"/>
                  <a:pt x="864309" y="698346"/>
                  <a:pt x="864309" y="771847"/>
                </a:cubicBezTo>
                <a:close/>
              </a:path>
              <a:path w="6018067" h="2396590">
                <a:moveTo>
                  <a:pt x="639951" y="718477"/>
                </a:moveTo>
                <a:cubicBezTo>
                  <a:pt x="639951" y="828729"/>
                  <a:pt x="550575" y="918105"/>
                  <a:pt x="440323" y="918105"/>
                </a:cubicBezTo>
                <a:cubicBezTo>
                  <a:pt x="330071" y="918105"/>
                  <a:pt x="240695" y="828729"/>
                  <a:pt x="240695" y="718477"/>
                </a:cubicBezTo>
                <a:cubicBezTo>
                  <a:pt x="240695" y="608225"/>
                  <a:pt x="330071" y="518849"/>
                  <a:pt x="440323" y="518849"/>
                </a:cubicBezTo>
                <a:cubicBezTo>
                  <a:pt x="550575" y="518849"/>
                  <a:pt x="639951" y="608225"/>
                  <a:pt x="639951" y="718477"/>
                </a:cubicBezTo>
                <a:close/>
              </a:path>
              <a:path w="43256" h="43219" fill="none" extrusionOk="0">
                <a:moveTo>
                  <a:pt x="4729" y="26036"/>
                </a:moveTo>
                <a:cubicBezTo>
                  <a:pt x="3845" y="26130"/>
                  <a:pt x="2961" y="25852"/>
                  <a:pt x="2196" y="25239"/>
                </a:cubicBezTo>
                <a:moveTo>
                  <a:pt x="6964" y="34758"/>
                </a:moveTo>
                <a:cubicBezTo>
                  <a:pt x="6609" y="34951"/>
                  <a:pt x="6236" y="35079"/>
                  <a:pt x="5856" y="35139"/>
                </a:cubicBezTo>
                <a:moveTo>
                  <a:pt x="16514" y="38949"/>
                </a:moveTo>
                <a:cubicBezTo>
                  <a:pt x="16247" y="38403"/>
                  <a:pt x="16023" y="37820"/>
                  <a:pt x="15846" y="37209"/>
                </a:cubicBezTo>
                <a:moveTo>
                  <a:pt x="28863" y="34610"/>
                </a:moveTo>
                <a:cubicBezTo>
                  <a:pt x="28824" y="35257"/>
                  <a:pt x="28734" y="35897"/>
                  <a:pt x="28596" y="36519"/>
                </a:cubicBezTo>
                <a:moveTo>
                  <a:pt x="34165" y="22813"/>
                </a:moveTo>
                <a:cubicBezTo>
                  <a:pt x="36169" y="24141"/>
                  <a:pt x="37434" y="26917"/>
                  <a:pt x="37416" y="29949"/>
                </a:cubicBezTo>
                <a:moveTo>
                  <a:pt x="41834" y="15213"/>
                </a:moveTo>
                <a:cubicBezTo>
                  <a:pt x="41509" y="16245"/>
                  <a:pt x="41014" y="17161"/>
                  <a:pt x="40386" y="17889"/>
                </a:cubicBezTo>
                <a:moveTo>
                  <a:pt x="38360" y="5285"/>
                </a:moveTo>
                <a:cubicBezTo>
                  <a:pt x="38415" y="5702"/>
                  <a:pt x="38441" y="6125"/>
                  <a:pt x="38436" y="6549"/>
                </a:cubicBezTo>
                <a:moveTo>
                  <a:pt x="29114" y="3811"/>
                </a:moveTo>
                <a:cubicBezTo>
                  <a:pt x="29303" y="3228"/>
                  <a:pt x="29552" y="2685"/>
                  <a:pt x="29856" y="2199"/>
                </a:cubicBezTo>
                <a:moveTo>
                  <a:pt x="22177" y="4579"/>
                </a:moveTo>
                <a:cubicBezTo>
                  <a:pt x="22254" y="4097"/>
                  <a:pt x="22375" y="3630"/>
                  <a:pt x="22536" y="3189"/>
                </a:cubicBezTo>
                <a:moveTo>
                  <a:pt x="14036" y="5051"/>
                </a:moveTo>
                <a:cubicBezTo>
                  <a:pt x="14508" y="5427"/>
                  <a:pt x="14944" y="5880"/>
                  <a:pt x="15336" y="6399"/>
                </a:cubicBezTo>
                <a:moveTo>
                  <a:pt x="4163" y="15648"/>
                </a:moveTo>
                <a:cubicBezTo>
                  <a:pt x="4060" y="15184"/>
                  <a:pt x="3984" y="14710"/>
                  <a:pt x="3936" y="14229"/>
                </a:cubicBezTo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 rot="21318430">
            <a:off x="4051032" y="3141170"/>
            <a:ext cx="4007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Comic Sans MS" panose="030F0702030302020204" pitchFamily="66" charset="0"/>
              </a:rPr>
              <a:t>January</a:t>
            </a:r>
            <a:endParaRPr lang="en-IN" sz="3600" dirty="0">
              <a:latin typeface="Comic Sans MS" panose="030F0702030302020204" pitchFamily="66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985" y="169723"/>
            <a:ext cx="1353637" cy="5398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  <a:softEdge rad="12700"/>
          </a:effectLst>
          <a:scene3d>
            <a:camera prst="obliqueTopLeft"/>
            <a:lightRig rig="threePt" dir="t"/>
          </a:scene3d>
          <a:sp3d>
            <a:bevelT/>
          </a:sp3d>
        </p:spPr>
      </p:pic>
      <p:sp>
        <p:nvSpPr>
          <p:cNvPr id="11" name="TextBox 10"/>
          <p:cNvSpPr txBox="1"/>
          <p:nvPr/>
        </p:nvSpPr>
        <p:spPr>
          <a:xfrm>
            <a:off x="257175" y="169723"/>
            <a:ext cx="7277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>
                <a:solidFill>
                  <a:schemeClr val="bg2">
                    <a:lumMod val="25000"/>
                  </a:schemeClr>
                </a:solidFill>
                <a:latin typeface="High Tower Text" panose="02040502050506030303" pitchFamily="18" charset="0"/>
              </a:rPr>
              <a:t>Social media creatives &amp; other graphics works</a:t>
            </a:r>
            <a:endParaRPr lang="en-IN" sz="2800" b="1" u="sng" dirty="0">
              <a:solidFill>
                <a:schemeClr val="bg2">
                  <a:lumMod val="2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7737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985" y="153053"/>
            <a:ext cx="1353637" cy="5398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  <a:softEdge rad="12700"/>
          </a:effectLst>
          <a:scene3d>
            <a:camera prst="obliqueTopLef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409576" y="169723"/>
            <a:ext cx="26836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ooper Black" panose="0208090404030B020404" pitchFamily="18" charset="0"/>
              </a:rPr>
              <a:t>NEW YEAR DAY</a:t>
            </a:r>
            <a:endParaRPr lang="en-IN" sz="2800" b="1" dirty="0">
              <a:solidFill>
                <a:schemeClr val="accent1">
                  <a:lumMod val="75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57875" y="122097"/>
            <a:ext cx="2647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ooper Black" panose="0208090404030B020404" pitchFamily="18" charset="0"/>
              </a:rPr>
              <a:t>HINDI DIWAS</a:t>
            </a:r>
            <a:endParaRPr lang="en-IN" sz="2800" b="1" dirty="0">
              <a:solidFill>
                <a:schemeClr val="accent1">
                  <a:lumMod val="75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043" y="3095765"/>
            <a:ext cx="2328844" cy="2328844"/>
          </a:xfrm>
          <a:prstGeom prst="rect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" y="1473994"/>
            <a:ext cx="2328844" cy="2328844"/>
          </a:xfrm>
          <a:prstGeom prst="rect">
            <a:avLst/>
          </a:prstGeom>
          <a:ln w="38100">
            <a:solidFill>
              <a:schemeClr val="bg2">
                <a:lumMod val="25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75" y="1473994"/>
            <a:ext cx="2328844" cy="232884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506" y="3095765"/>
            <a:ext cx="2328844" cy="232884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620525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985" y="153053"/>
            <a:ext cx="1353637" cy="5398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  <a:softEdge rad="12700"/>
          </a:effectLst>
          <a:scene3d>
            <a:camera prst="obliqueTopLef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409576" y="169723"/>
            <a:ext cx="26836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ooper Black" panose="0208090404030B020404" pitchFamily="18" charset="0"/>
              </a:rPr>
              <a:t>MAKAR SAKRANTI</a:t>
            </a:r>
            <a:endParaRPr lang="en-IN" sz="2800" b="1" dirty="0">
              <a:solidFill>
                <a:schemeClr val="accent1">
                  <a:lumMod val="75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57875" y="122097"/>
            <a:ext cx="2114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ooper Black" panose="0208090404030B020404" pitchFamily="18" charset="0"/>
              </a:rPr>
              <a:t>ARMY DAY</a:t>
            </a:r>
            <a:endParaRPr lang="en-IN" sz="2800" b="1" dirty="0">
              <a:solidFill>
                <a:schemeClr val="accent1">
                  <a:lumMod val="75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043" y="3095765"/>
            <a:ext cx="2328844" cy="2328844"/>
          </a:xfrm>
          <a:prstGeom prst="rect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" y="1473994"/>
            <a:ext cx="2328844" cy="2328844"/>
          </a:xfrm>
          <a:prstGeom prst="rect">
            <a:avLst/>
          </a:prstGeom>
          <a:ln w="38100">
            <a:solidFill>
              <a:schemeClr val="bg2">
                <a:lumMod val="25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75" y="1473994"/>
            <a:ext cx="2328844" cy="232884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506" y="3095765"/>
            <a:ext cx="2328844" cy="232884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449580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87</Words>
  <Application>Microsoft Office PowerPoint</Application>
  <PresentationFormat>Widescreen</PresentationFormat>
  <Paragraphs>32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Comic Sans MS</vt:lpstr>
      <vt:lpstr>Cooper Black</vt:lpstr>
      <vt:lpstr>High Tower Text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UJAS</dc:creator>
  <cp:lastModifiedBy>UJAS</cp:lastModifiedBy>
  <cp:revision>16</cp:revision>
  <dcterms:created xsi:type="dcterms:W3CDTF">2023-03-03T04:54:18Z</dcterms:created>
  <dcterms:modified xsi:type="dcterms:W3CDTF">2023-03-03T07:33:35Z</dcterms:modified>
</cp:coreProperties>
</file>